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60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6.png"/><Relationship Id="rId18" Type="http://schemas.openxmlformats.org/officeDocument/2006/relationships/image" Target="../media/image58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45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57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" Type="http://schemas.openxmlformats.org/officeDocument/2006/relationships/image" Target="../media/image1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3.png"/><Relationship Id="rId2" Type="http://schemas.openxmlformats.org/officeDocument/2006/relationships/image" Target="../media/image1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18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45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51.png"/><Relationship Id="rId2" Type="http://schemas.openxmlformats.org/officeDocument/2006/relationships/image" Target="../media/image13.png"/><Relationship Id="rId16" Type="http://schemas.openxmlformats.org/officeDocument/2006/relationships/hyperlink" Target="https://github.com/MakersTeam1/Personal_project/tree/main/fronten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50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53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5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0894" y="409828"/>
            <a:ext cx="6342101" cy="10035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298" y="829620"/>
            <a:ext cx="9194907" cy="36969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095751" y="2297852"/>
            <a:ext cx="43552962" cy="45345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069" y="508663"/>
            <a:ext cx="1592677" cy="727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34" y="9047157"/>
              <a:ext cx="2516580" cy="454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56152" y="1258871"/>
            <a:ext cx="1807685" cy="1807685"/>
            <a:chOff x="8056152" y="1258871"/>
            <a:chExt cx="1807685" cy="18076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615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88560" y="1258871"/>
            <a:ext cx="1807685" cy="1807685"/>
            <a:chOff x="9288560" y="1258871"/>
            <a:chExt cx="1807685" cy="18076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8560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73" y="848930"/>
            <a:ext cx="5070461" cy="21379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32" y="96138"/>
            <a:ext cx="1082368" cy="10545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85527" y="117151"/>
            <a:ext cx="2273579" cy="11187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24125" y="2551468"/>
            <a:ext cx="3997878" cy="6663130"/>
            <a:chOff x="2324125" y="2551468"/>
            <a:chExt cx="3997878" cy="66631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4125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80686" y="2551468"/>
            <a:ext cx="3997878" cy="6663130"/>
            <a:chOff x="7280686" y="2551468"/>
            <a:chExt cx="3997878" cy="66631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0686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30903" y="2551468"/>
            <a:ext cx="3997878" cy="6663130"/>
            <a:chOff x="12030903" y="2551468"/>
            <a:chExt cx="3997878" cy="66631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0903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26222" y="2303971"/>
            <a:ext cx="5751557" cy="7291175"/>
            <a:chOff x="11126222" y="2303971"/>
            <a:chExt cx="5751557" cy="72911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26222" y="2303971"/>
              <a:ext cx="5751557" cy="7291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616474"/>
            <a:ext cx="18400000" cy="669241"/>
            <a:chOff x="-114286" y="9616474"/>
            <a:chExt cx="18400000" cy="669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616474"/>
              <a:ext cx="18400000" cy="669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86865" y="1004639"/>
            <a:ext cx="8010391" cy="14286"/>
            <a:chOff x="-186865" y="1004639"/>
            <a:chExt cx="8010391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801039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79" y="633085"/>
            <a:ext cx="2535071" cy="768948"/>
            <a:chOff x="7818179" y="633085"/>
            <a:chExt cx="2535071" cy="768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79" y="633085"/>
              <a:ext cx="2535071" cy="7689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23851" y="792756"/>
            <a:ext cx="2540997" cy="494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53250" y="1004639"/>
            <a:ext cx="8010391" cy="14286"/>
            <a:chOff x="10353250" y="1004639"/>
            <a:chExt cx="8010391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3250" y="1004639"/>
              <a:ext cx="8010391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3086" y="2119829"/>
            <a:ext cx="13755151" cy="42098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61831" y="6754336"/>
            <a:ext cx="8446781" cy="786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2491" y="6050939"/>
            <a:ext cx="12793093" cy="7402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0587" y="2864541"/>
            <a:ext cx="2361072" cy="16258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7080" y="3225937"/>
            <a:ext cx="2756498" cy="10203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5157" y="4414246"/>
            <a:ext cx="2351691" cy="1626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1909" y="4794299"/>
            <a:ext cx="2020337" cy="10203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87978" y="5143197"/>
            <a:ext cx="721839" cy="18487"/>
            <a:chOff x="8287978" y="5143197"/>
            <a:chExt cx="721839" cy="1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7978" y="5143197"/>
              <a:ext cx="721839" cy="184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51918" y="6070004"/>
            <a:ext cx="1447917" cy="10010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87998" y="6434606"/>
            <a:ext cx="721839" cy="18487"/>
            <a:chOff x="13987998" y="6434606"/>
            <a:chExt cx="721839" cy="184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7998" y="6434606"/>
              <a:ext cx="721839" cy="184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35731" y="5681486"/>
            <a:ext cx="2351719" cy="16266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796620" y="-3526069"/>
            <a:ext cx="13523607" cy="86037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73" y="841511"/>
            <a:ext cx="5246786" cy="2151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45612" y="2487355"/>
            <a:ext cx="8442238" cy="7033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24125" y="2615848"/>
            <a:ext cx="4083234" cy="6874681"/>
            <a:chOff x="2324125" y="2615848"/>
            <a:chExt cx="4083234" cy="68746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4125" y="2615848"/>
              <a:ext cx="4083234" cy="6874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277" y="641515"/>
            <a:ext cx="10820320" cy="2951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47619" y="2956260"/>
            <a:ext cx="5777508" cy="6171429"/>
            <a:chOff x="10847619" y="2956260"/>
            <a:chExt cx="5777508" cy="61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47619" y="2956260"/>
              <a:ext cx="5777508" cy="6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2919" y="4471482"/>
            <a:ext cx="6171429" cy="4937143"/>
            <a:chOff x="482919" y="4471482"/>
            <a:chExt cx="6171429" cy="493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919" y="4471482"/>
              <a:ext cx="6171429" cy="493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50732" y="3811754"/>
            <a:ext cx="5315935" cy="5315935"/>
            <a:chOff x="5550732" y="3811754"/>
            <a:chExt cx="5315935" cy="53159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50732" y="3811754"/>
              <a:ext cx="5315935" cy="5315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277" y="648934"/>
            <a:ext cx="14234778" cy="29379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90662" y="1153484"/>
            <a:ext cx="540345" cy="540345"/>
            <a:chOff x="13690662" y="115348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90662" y="115348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47619" y="2956260"/>
            <a:ext cx="5777508" cy="6171429"/>
            <a:chOff x="10847619" y="2956260"/>
            <a:chExt cx="5777508" cy="61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47619" y="2956260"/>
              <a:ext cx="5777508" cy="6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2919" y="4471482"/>
            <a:ext cx="6171429" cy="4937143"/>
            <a:chOff x="482919" y="4471482"/>
            <a:chExt cx="6171429" cy="493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919" y="4471482"/>
              <a:ext cx="6171429" cy="493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37512" y="2551468"/>
            <a:ext cx="5639064" cy="6939062"/>
            <a:chOff x="5537512" y="2551468"/>
            <a:chExt cx="5639064" cy="69390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7512" y="2551468"/>
              <a:ext cx="5639064" cy="6939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72" y="841510"/>
            <a:ext cx="8619996" cy="215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389563"/>
            <a:ext cx="13910999" cy="19640"/>
            <a:chOff x="2324125" y="2389563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389563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24125" y="2551468"/>
            <a:ext cx="3997878" cy="6663130"/>
            <a:chOff x="2324125" y="2551468"/>
            <a:chExt cx="3997878" cy="66631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4125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80686" y="2551468"/>
            <a:ext cx="3997878" cy="6663130"/>
            <a:chOff x="7280686" y="2551468"/>
            <a:chExt cx="3997878" cy="66631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0686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30903" y="2551468"/>
            <a:ext cx="3997878" cy="6663130"/>
            <a:chOff x="12030903" y="2551468"/>
            <a:chExt cx="3997878" cy="66631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0903" y="2551468"/>
              <a:ext cx="3997878" cy="66631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90702" y="2284925"/>
            <a:ext cx="9784973" cy="7291175"/>
            <a:chOff x="1890702" y="2284925"/>
            <a:chExt cx="9784973" cy="72911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0702" y="2284925"/>
              <a:ext cx="9784973" cy="7291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72" y="841510"/>
            <a:ext cx="5372977" cy="215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05998" y="2644677"/>
            <a:ext cx="13747253" cy="5602006"/>
            <a:chOff x="2405998" y="2644677"/>
            <a:chExt cx="13747253" cy="56020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05998" y="2644677"/>
              <a:ext cx="13747253" cy="5602006"/>
            </a:xfrm>
            <a:prstGeom prst="rect">
              <a:avLst/>
            </a:prstGeom>
          </p:spPr>
        </p:pic>
      </p:grpSp>
      <p:pic>
        <p:nvPicPr>
          <p:cNvPr id="50" name="Object 49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128" y="8383579"/>
            <a:ext cx="15055572" cy="9426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72" y="841510"/>
            <a:ext cx="5593910" cy="215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2551468"/>
            <a:ext cx="13910999" cy="19640"/>
            <a:chOff x="2324125" y="2551468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125" y="2551468"/>
              <a:ext cx="13910999" cy="196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3" y="2463761"/>
            <a:ext cx="13910999" cy="19640"/>
            <a:chOff x="2330573" y="2463761"/>
            <a:chExt cx="13910999" cy="1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573" y="2463761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68885" y="2777980"/>
            <a:ext cx="11655934" cy="6556463"/>
            <a:chOff x="3568885" y="2777980"/>
            <a:chExt cx="11655934" cy="65564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8885" y="2777980"/>
              <a:ext cx="11655934" cy="6556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7750" y="93671"/>
            <a:ext cx="968083" cy="10619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6479" y="122094"/>
            <a:ext cx="2285227" cy="11137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0114" y="923121"/>
            <a:ext cx="2769410" cy="95804"/>
            <a:chOff x="13840114" y="923121"/>
            <a:chExt cx="2769410" cy="958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40114" y="923121"/>
              <a:ext cx="2769410" cy="958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97" y="392914"/>
              <a:ext cx="1636384" cy="494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pic>
        <p:nvPicPr>
          <p:cNvPr id="2" name="KakaoTalk_20230729_013641216">
            <a:hlinkClick r:id="" action="ppaction://media"/>
            <a:extLst>
              <a:ext uri="{FF2B5EF4-FFF2-40B4-BE49-F238E27FC236}">
                <a16:creationId xmlns:a16="http://schemas.microsoft.com/office/drawing/2014/main" id="{FE5178F7-AA05-13EC-8A59-0BC348CB9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56457" y="1116420"/>
            <a:ext cx="10972800" cy="828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강민서</cp:lastModifiedBy>
  <cp:revision>3</cp:revision>
  <dcterms:created xsi:type="dcterms:W3CDTF">2023-07-29T02:21:06Z</dcterms:created>
  <dcterms:modified xsi:type="dcterms:W3CDTF">2023-07-28T17:26:01Z</dcterms:modified>
</cp:coreProperties>
</file>